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</p:sldMasterIdLst>
  <p:notesMasterIdLst>
    <p:notesMasterId r:id="rId53"/>
  </p:notesMasterIdLst>
  <p:handoutMasterIdLst>
    <p:handoutMasterId r:id="rId54"/>
  </p:handoutMasterIdLst>
  <p:sldIdLst>
    <p:sldId id="288" r:id="rId4"/>
    <p:sldId id="344" r:id="rId5"/>
    <p:sldId id="289" r:id="rId6"/>
    <p:sldId id="291" r:id="rId7"/>
    <p:sldId id="292" r:id="rId8"/>
    <p:sldId id="294" r:id="rId9"/>
    <p:sldId id="343" r:id="rId10"/>
    <p:sldId id="290" r:id="rId11"/>
    <p:sldId id="295" r:id="rId12"/>
    <p:sldId id="299" r:id="rId13"/>
    <p:sldId id="297" r:id="rId14"/>
    <p:sldId id="342" r:id="rId15"/>
    <p:sldId id="296" r:id="rId16"/>
    <p:sldId id="301" r:id="rId17"/>
    <p:sldId id="310" r:id="rId18"/>
    <p:sldId id="300" r:id="rId19"/>
    <p:sldId id="298" r:id="rId20"/>
    <p:sldId id="339" r:id="rId21"/>
    <p:sldId id="313" r:id="rId22"/>
    <p:sldId id="308" r:id="rId23"/>
    <p:sldId id="309" r:id="rId24"/>
    <p:sldId id="304" r:id="rId25"/>
    <p:sldId id="305" r:id="rId26"/>
    <p:sldId id="306" r:id="rId27"/>
    <p:sldId id="340" r:id="rId28"/>
    <p:sldId id="312" r:id="rId29"/>
    <p:sldId id="315" r:id="rId30"/>
    <p:sldId id="325" r:id="rId31"/>
    <p:sldId id="316" r:id="rId32"/>
    <p:sldId id="323" r:id="rId33"/>
    <p:sldId id="322" r:id="rId34"/>
    <p:sldId id="324" r:id="rId35"/>
    <p:sldId id="320" r:id="rId36"/>
    <p:sldId id="314" r:id="rId37"/>
    <p:sldId id="326" r:id="rId38"/>
    <p:sldId id="327" r:id="rId39"/>
    <p:sldId id="318" r:id="rId40"/>
    <p:sldId id="317" r:id="rId41"/>
    <p:sldId id="319" r:id="rId42"/>
    <p:sldId id="341" r:id="rId43"/>
    <p:sldId id="329" r:id="rId44"/>
    <p:sldId id="330" r:id="rId45"/>
    <p:sldId id="328" r:id="rId46"/>
    <p:sldId id="336" r:id="rId47"/>
    <p:sldId id="335" r:id="rId48"/>
    <p:sldId id="331" r:id="rId49"/>
    <p:sldId id="332" r:id="rId50"/>
    <p:sldId id="333" r:id="rId51"/>
    <p:sldId id="334" r:id="rId5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2" d="100"/>
          <a:sy n="152" d="100"/>
        </p:scale>
        <p:origin x="22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989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266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1870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543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091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ckhaus-ag.de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ckhaus-ag.de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27.05.2024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3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27.05.2024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3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6438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60853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5932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Projekt-Übersicht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  <a:highlight>
                <a:srgbClr val="F0F0F0"/>
              </a:highlight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 einrichten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 einrichten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>
                <a:solidFill>
                  <a:srgbClr val="008C5A"/>
                </a:solidFill>
              </a:rPr>
              <a:t>Planing</a:t>
            </a:r>
            <a:r>
              <a:rPr lang="de-DE" altLang="de-DE" dirty="0">
                <a:solidFill>
                  <a:srgbClr val="008C5A"/>
                </a:solidFill>
              </a:rPr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506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dieser Aufgabe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14924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Anlegen von </a:t>
            </a:r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24404"/>
            <a:ext cx="8643774" cy="48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dieser Aufgabe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801840" cy="1881378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5238370"/>
            <a:ext cx="8424936" cy="92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-Liste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124744"/>
            <a:ext cx="7992888" cy="52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Neue Liste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3" y="1052736"/>
            <a:ext cx="8305754" cy="5328592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Anlegen von 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412776"/>
            <a:ext cx="8477625" cy="422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>
                <a:solidFill>
                  <a:srgbClr val="008C5A"/>
                </a:solidFill>
              </a:rPr>
              <a:t>Branches</a:t>
            </a:r>
            <a:r>
              <a:rPr lang="de-DE" altLang="de-DE" dirty="0">
                <a:solidFill>
                  <a:srgbClr val="008C5A"/>
                </a:solidFill>
              </a:rPr>
              <a:t> und </a:t>
            </a:r>
            <a:r>
              <a:rPr lang="de-DE" altLang="de-DE" dirty="0" err="1">
                <a:solidFill>
                  <a:srgbClr val="008C5A"/>
                </a:solidFill>
              </a:rPr>
              <a:t>Merge-Requests</a:t>
            </a:r>
            <a:endParaRPr lang="de-DE" altLang="de-DE" dirty="0">
              <a:solidFill>
                <a:srgbClr val="008C5A"/>
              </a:solidFill>
            </a:endParaRPr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1236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geändert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r>
              <a:rPr lang="de-DE" altLang="de-DE" dirty="0"/>
              <a:t>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r>
              <a:rPr lang="de-DE" altLang="de-DE" dirty="0"/>
              <a:t> Konflikte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184482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Versionen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Für Unternehmen und große Organisationen</a:t>
            </a:r>
            <a:endParaRPr lang="de-DE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Alle Versionen können als SaaS auf GitLab.com, wie auch als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Versionen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>
                <a:solidFill>
                  <a:srgbClr val="008C5A"/>
                </a:solidFill>
              </a:rPr>
              <a:t>Arbeiten mit </a:t>
            </a:r>
            <a:r>
              <a:rPr lang="de-DE" altLang="de-DE" dirty="0" err="1">
                <a:solidFill>
                  <a:srgbClr val="008C5A"/>
                </a:solidFill>
              </a:rPr>
              <a:t>GitLab</a:t>
            </a:r>
            <a:endParaRPr lang="de-DE" altLang="de-DE" dirty="0">
              <a:solidFill>
                <a:srgbClr val="008C5A"/>
              </a:solidFill>
            </a:endParaRP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2017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1531</Words>
  <Application>Microsoft Office PowerPoint</Application>
  <PresentationFormat>Bildschirmpräsentation (4:3)</PresentationFormat>
  <Paragraphs>281</Paragraphs>
  <Slides>49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GitLab</vt:lpstr>
      <vt:lpstr>Inhalt</vt:lpstr>
      <vt:lpstr>Was ist GitLab?</vt:lpstr>
      <vt:lpstr>Git vs GitLab</vt:lpstr>
      <vt:lpstr>Versionen</vt:lpstr>
      <vt:lpstr>Versionen</vt:lpstr>
      <vt:lpstr>Inhalt</vt:lpstr>
      <vt:lpstr>Startseite</vt:lpstr>
      <vt:lpstr>Neues Projekt erstellen</vt:lpstr>
      <vt:lpstr>Neues Projekt erstellen</vt:lpstr>
      <vt:lpstr>Neues Projekt erstellen</vt:lpstr>
      <vt:lpstr>Inhalt</vt:lpstr>
      <vt:lpstr>Groups</vt:lpstr>
      <vt:lpstr>Groups</vt:lpstr>
      <vt:lpstr>Groups</vt:lpstr>
      <vt:lpstr>Groups</vt:lpstr>
      <vt:lpstr>Groups</vt:lpstr>
      <vt:lpstr>Inhalt</vt:lpstr>
      <vt:lpstr>Projekt-Übersicht</vt:lpstr>
      <vt:lpstr>Clonen in GitLab</vt:lpstr>
      <vt:lpstr>Clonen in GitLab</vt:lpstr>
      <vt:lpstr>SSH Keys</vt:lpstr>
      <vt:lpstr>SSH Keys einrichten</vt:lpstr>
      <vt:lpstr>SSH Keys einrichten</vt:lpstr>
      <vt:lpstr>Inhalt</vt:lpstr>
      <vt:lpstr>Issues</vt:lpstr>
      <vt:lpstr>Labels</vt:lpstr>
      <vt:lpstr>Issues</vt:lpstr>
      <vt:lpstr>Anlegen von Issues</vt:lpstr>
      <vt:lpstr>Issue</vt:lpstr>
      <vt:lpstr>Issues</vt:lpstr>
      <vt:lpstr>Issue</vt:lpstr>
      <vt:lpstr>Issue-Liste</vt:lpstr>
      <vt:lpstr>Issue-Board</vt:lpstr>
      <vt:lpstr>Issue-Board</vt:lpstr>
      <vt:lpstr>Neue Liste hinzufügen</vt:lpstr>
      <vt:lpstr>Milestones</vt:lpstr>
      <vt:lpstr>Anlegen von Milestones</vt:lpstr>
      <vt:lpstr>Wiki</vt:lpstr>
      <vt:lpstr>Inhalt</vt:lpstr>
      <vt:lpstr>Branches in GitLab</vt:lpstr>
      <vt:lpstr>Branches</vt:lpstr>
      <vt:lpstr>Commits</vt:lpstr>
      <vt:lpstr>Merge-Requests</vt:lpstr>
      <vt:lpstr>Merge-Request erstellen</vt:lpstr>
      <vt:lpstr>Merge-Request erstellen</vt:lpstr>
      <vt:lpstr>Merge-Request erstellen</vt:lpstr>
      <vt:lpstr>Merge-Requests erstellen</vt:lpstr>
      <vt:lpstr>Merge-Requests Konflikte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10</cp:revision>
  <cp:lastPrinted>1996-08-01T16:36:58Z</cp:lastPrinted>
  <dcterms:created xsi:type="dcterms:W3CDTF">2024-05-03T10:07:43Z</dcterms:created>
  <dcterms:modified xsi:type="dcterms:W3CDTF">2024-05-27T16:50:20Z</dcterms:modified>
</cp:coreProperties>
</file>